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35.png"/><Relationship Id="rId3" Type="http://schemas.openxmlformats.org/officeDocument/2006/relationships/image" Target="../media/image129.png"/><Relationship Id="rId7" Type="http://schemas.openxmlformats.org/officeDocument/2006/relationships/image" Target="../media/image64.png"/><Relationship Id="rId12" Type="http://schemas.openxmlformats.org/officeDocument/2006/relationships/image" Target="../media/image1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33.png"/><Relationship Id="rId5" Type="http://schemas.openxmlformats.org/officeDocument/2006/relationships/image" Target="../media/image62.png"/><Relationship Id="rId10" Type="http://schemas.openxmlformats.org/officeDocument/2006/relationships/image" Target="../media/image132.png"/><Relationship Id="rId4" Type="http://schemas.openxmlformats.org/officeDocument/2006/relationships/image" Target="../media/image130.png"/><Relationship Id="rId9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35.png"/><Relationship Id="rId3" Type="http://schemas.openxmlformats.org/officeDocument/2006/relationships/image" Target="../media/image136.png"/><Relationship Id="rId7" Type="http://schemas.openxmlformats.org/officeDocument/2006/relationships/image" Target="../media/image64.png"/><Relationship Id="rId12" Type="http://schemas.openxmlformats.org/officeDocument/2006/relationships/image" Target="../media/image1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33.png"/><Relationship Id="rId5" Type="http://schemas.openxmlformats.org/officeDocument/2006/relationships/image" Target="../media/image62.png"/><Relationship Id="rId10" Type="http://schemas.openxmlformats.org/officeDocument/2006/relationships/image" Target="../media/image139.png"/><Relationship Id="rId4" Type="http://schemas.openxmlformats.org/officeDocument/2006/relationships/image" Target="../media/image137.png"/><Relationship Id="rId9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35.png"/><Relationship Id="rId3" Type="http://schemas.openxmlformats.org/officeDocument/2006/relationships/image" Target="../media/image140.png"/><Relationship Id="rId7" Type="http://schemas.openxmlformats.org/officeDocument/2006/relationships/image" Target="../media/image64.png"/><Relationship Id="rId12" Type="http://schemas.openxmlformats.org/officeDocument/2006/relationships/image" Target="../media/image1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33.png"/><Relationship Id="rId5" Type="http://schemas.openxmlformats.org/officeDocument/2006/relationships/image" Target="../media/image62.png"/><Relationship Id="rId10" Type="http://schemas.openxmlformats.org/officeDocument/2006/relationships/image" Target="../media/image143.png"/><Relationship Id="rId4" Type="http://schemas.openxmlformats.org/officeDocument/2006/relationships/image" Target="../media/image141.png"/><Relationship Id="rId9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35.png"/><Relationship Id="rId3" Type="http://schemas.openxmlformats.org/officeDocument/2006/relationships/image" Target="../media/image144.png"/><Relationship Id="rId7" Type="http://schemas.openxmlformats.org/officeDocument/2006/relationships/image" Target="../media/image64.png"/><Relationship Id="rId12" Type="http://schemas.openxmlformats.org/officeDocument/2006/relationships/image" Target="../media/image1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33.png"/><Relationship Id="rId5" Type="http://schemas.openxmlformats.org/officeDocument/2006/relationships/image" Target="../media/image62.png"/><Relationship Id="rId10" Type="http://schemas.openxmlformats.org/officeDocument/2006/relationships/image" Target="../media/image147.png"/><Relationship Id="rId4" Type="http://schemas.openxmlformats.org/officeDocument/2006/relationships/image" Target="../media/image145.png"/><Relationship Id="rId9" Type="http://schemas.openxmlformats.org/officeDocument/2006/relationships/image" Target="../media/image1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35.png"/><Relationship Id="rId3" Type="http://schemas.openxmlformats.org/officeDocument/2006/relationships/image" Target="../media/image148.png"/><Relationship Id="rId7" Type="http://schemas.openxmlformats.org/officeDocument/2006/relationships/image" Target="../media/image64.png"/><Relationship Id="rId12" Type="http://schemas.openxmlformats.org/officeDocument/2006/relationships/image" Target="../media/image1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33.png"/><Relationship Id="rId5" Type="http://schemas.openxmlformats.org/officeDocument/2006/relationships/image" Target="../media/image62.png"/><Relationship Id="rId10" Type="http://schemas.openxmlformats.org/officeDocument/2006/relationships/image" Target="../media/image151.png"/><Relationship Id="rId4" Type="http://schemas.openxmlformats.org/officeDocument/2006/relationships/image" Target="../media/image149.png"/><Relationship Id="rId9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35.png"/><Relationship Id="rId3" Type="http://schemas.openxmlformats.org/officeDocument/2006/relationships/image" Target="../media/image152.png"/><Relationship Id="rId7" Type="http://schemas.openxmlformats.org/officeDocument/2006/relationships/image" Target="../media/image64.png"/><Relationship Id="rId12" Type="http://schemas.openxmlformats.org/officeDocument/2006/relationships/image" Target="../media/image1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33.png"/><Relationship Id="rId5" Type="http://schemas.openxmlformats.org/officeDocument/2006/relationships/image" Target="../media/image62.pn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35.png"/><Relationship Id="rId3" Type="http://schemas.openxmlformats.org/officeDocument/2006/relationships/image" Target="../media/image156.png"/><Relationship Id="rId7" Type="http://schemas.openxmlformats.org/officeDocument/2006/relationships/image" Target="../media/image64.png"/><Relationship Id="rId12" Type="http://schemas.openxmlformats.org/officeDocument/2006/relationships/image" Target="../media/image1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33.png"/><Relationship Id="rId5" Type="http://schemas.openxmlformats.org/officeDocument/2006/relationships/image" Target="../media/image62.png"/><Relationship Id="rId10" Type="http://schemas.openxmlformats.org/officeDocument/2006/relationships/image" Target="../media/image159.png"/><Relationship Id="rId4" Type="http://schemas.openxmlformats.org/officeDocument/2006/relationships/image" Target="../media/image157.png"/><Relationship Id="rId9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34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62.png"/><Relationship Id="rId5" Type="http://schemas.openxmlformats.org/officeDocument/2006/relationships/image" Target="../media/image54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53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70.png"/><Relationship Id="rId18" Type="http://schemas.openxmlformats.org/officeDocument/2006/relationships/image" Target="../media/image171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34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62.png"/><Relationship Id="rId5" Type="http://schemas.openxmlformats.org/officeDocument/2006/relationships/image" Target="../media/image54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53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72.png"/><Relationship Id="rId18" Type="http://schemas.openxmlformats.org/officeDocument/2006/relationships/image" Target="../media/image173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34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62.png"/><Relationship Id="rId5" Type="http://schemas.openxmlformats.org/officeDocument/2006/relationships/image" Target="../media/image54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53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4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80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93.png"/><Relationship Id="rId26" Type="http://schemas.openxmlformats.org/officeDocument/2006/relationships/image" Target="../media/image115.png"/><Relationship Id="rId3" Type="http://schemas.openxmlformats.org/officeDocument/2006/relationships/image" Target="../media/image78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92.png"/><Relationship Id="rId25" Type="http://schemas.openxmlformats.org/officeDocument/2006/relationships/image" Target="../media/image114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108.png"/><Relationship Id="rId24" Type="http://schemas.openxmlformats.org/officeDocument/2006/relationships/image" Target="../media/image113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107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106.png"/><Relationship Id="rId14" Type="http://schemas.openxmlformats.org/officeDocument/2006/relationships/image" Target="../media/image89.png"/><Relationship Id="rId22" Type="http://schemas.openxmlformats.org/officeDocument/2006/relationships/image" Target="../media/image112.png"/><Relationship Id="rId27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63.png"/><Relationship Id="rId12" Type="http://schemas.openxmlformats.org/officeDocument/2006/relationships/image" Target="../media/image1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121.png"/><Relationship Id="rId5" Type="http://schemas.openxmlformats.org/officeDocument/2006/relationships/image" Target="../media/image119.png"/><Relationship Id="rId10" Type="http://schemas.openxmlformats.org/officeDocument/2006/relationships/image" Target="../media/image120.png"/><Relationship Id="rId4" Type="http://schemas.openxmlformats.org/officeDocument/2006/relationships/image" Target="../media/image118.png"/><Relationship Id="rId9" Type="http://schemas.openxmlformats.org/officeDocument/2006/relationships/image" Target="../media/image65.png"/><Relationship Id="rId14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28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1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5.png"/><Relationship Id="rId5" Type="http://schemas.openxmlformats.org/officeDocument/2006/relationships/image" Target="../media/image54.png"/><Relationship Id="rId10" Type="http://schemas.openxmlformats.org/officeDocument/2006/relationships/image" Target="../media/image126.png"/><Relationship Id="rId4" Type="http://schemas.openxmlformats.org/officeDocument/2006/relationships/image" Target="../media/image53.png"/><Relationship Id="rId9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76190"/>
            <a:ext cx="18285714" cy="3981326"/>
            <a:chOff x="0" y="6476190"/>
            <a:chExt cx="18285714" cy="3981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76190"/>
              <a:ext cx="18285714" cy="3981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836" y="2958807"/>
            <a:ext cx="13347372" cy="23347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6163" y="1951972"/>
            <a:ext cx="1289006" cy="982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961" y="5596025"/>
            <a:ext cx="11104007" cy="4832299"/>
            <a:chOff x="31961" y="5596025"/>
            <a:chExt cx="11104007" cy="48322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61" y="5596025"/>
              <a:ext cx="11104007" cy="4832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73719" y="2125284"/>
            <a:ext cx="326281" cy="1876040"/>
            <a:chOff x="3073719" y="2125284"/>
            <a:chExt cx="326281" cy="18760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04373" y="2174603"/>
              <a:ext cx="23687" cy="1790476"/>
              <a:chOff x="3104373" y="2174603"/>
              <a:chExt cx="23687" cy="1790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0">
                <a:off x="3104373" y="2174603"/>
                <a:ext cx="23687" cy="17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73719" y="2125284"/>
              <a:ext cx="84997" cy="84997"/>
              <a:chOff x="3073719" y="2125284"/>
              <a:chExt cx="84997" cy="8499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3073719" y="2125284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80177" y="3929243"/>
              <a:ext cx="72081" cy="72081"/>
              <a:chOff x="3080177" y="3929243"/>
              <a:chExt cx="72081" cy="7208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80177" y="3929243"/>
                <a:ext cx="72081" cy="720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46265" y="2031264"/>
              <a:ext cx="23687" cy="283783"/>
              <a:chOff x="3246265" y="2031264"/>
              <a:chExt cx="23687" cy="283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246265" y="2031264"/>
                <a:ext cx="23687" cy="2837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46265" y="3825508"/>
              <a:ext cx="23687" cy="283783"/>
              <a:chOff x="3246265" y="3825508"/>
              <a:chExt cx="23687" cy="283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246265" y="3825508"/>
                <a:ext cx="23687" cy="2837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352120" y="2003071"/>
            <a:ext cx="12607496" cy="2336715"/>
            <a:chOff x="4352120" y="2003071"/>
            <a:chExt cx="12607496" cy="23367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524513" y="-3974875"/>
              <a:ext cx="27481" cy="12372268"/>
              <a:chOff x="10524513" y="-3974875"/>
              <a:chExt cx="27481" cy="1237226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0524513" y="-3974875"/>
                <a:ext cx="27481" cy="123722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597204" y="2003071"/>
              <a:ext cx="362411" cy="313863"/>
              <a:chOff x="16597204" y="2003071"/>
              <a:chExt cx="362411" cy="31386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97204" y="2003071"/>
                <a:ext cx="362411" cy="31386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721537" y="4241175"/>
              <a:ext cx="98611" cy="98611"/>
              <a:chOff x="16721537" y="4241175"/>
              <a:chExt cx="98611" cy="9861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16721537" y="4241175"/>
                <a:ext cx="98611" cy="9861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612682" y="3176508"/>
              <a:ext cx="27481" cy="2254859"/>
              <a:chOff x="15612682" y="3176508"/>
              <a:chExt cx="27481" cy="225485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5612682" y="3176508"/>
                <a:ext cx="27481" cy="225485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759518" y="2203753"/>
              <a:ext cx="27481" cy="2077259"/>
              <a:chOff x="16759518" y="2203753"/>
              <a:chExt cx="27481" cy="207725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1600000">
                <a:off x="16759518" y="2203753"/>
                <a:ext cx="27481" cy="207725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0" y="5485511"/>
            <a:ext cx="11173650" cy="4800203"/>
            <a:chOff x="0" y="5485511"/>
            <a:chExt cx="11173650" cy="480020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485511"/>
              <a:ext cx="11173650" cy="480020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59997" y="2334264"/>
            <a:ext cx="14167953" cy="20214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65101" y="4998520"/>
            <a:ext cx="6715567" cy="17667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0185" y="3766268"/>
            <a:ext cx="5030576" cy="16169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3968" y="3638378"/>
            <a:ext cx="8916528" cy="1729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525" y="2861572"/>
            <a:ext cx="23687" cy="5692688"/>
            <a:chOff x="1283525" y="2861572"/>
            <a:chExt cx="23687" cy="5692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283525" y="2861572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391" y="5947188"/>
            <a:ext cx="201957" cy="201957"/>
            <a:chOff x="1194391" y="5947188"/>
            <a:chExt cx="201957" cy="2019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391" y="5947188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276" y="3808152"/>
            <a:ext cx="9524" cy="4442178"/>
            <a:chOff x="3545276" y="3808152"/>
            <a:chExt cx="9524" cy="4442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545276" y="3808152"/>
              <a:ext cx="9524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365" y="5883389"/>
            <a:ext cx="184379" cy="159680"/>
            <a:chOff x="6527365" y="5883389"/>
            <a:chExt cx="184379" cy="159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527365" y="5883389"/>
              <a:ext cx="184379" cy="1596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0185" y="6948824"/>
            <a:ext cx="2652367" cy="10584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21468" y="6747937"/>
            <a:ext cx="8919471" cy="13699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87693" y="-339226"/>
            <a:ext cx="2132978" cy="26531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1641" y="-810631"/>
            <a:ext cx="1634865" cy="34764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00319" y="307248"/>
            <a:ext cx="5422883" cy="1607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4095" y="4019188"/>
            <a:ext cx="2326348" cy="10584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2047" y="3917200"/>
            <a:ext cx="9390947" cy="1010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525" y="2861572"/>
            <a:ext cx="23687" cy="5692688"/>
            <a:chOff x="1283525" y="2861572"/>
            <a:chExt cx="23687" cy="5692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283525" y="2861572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391" y="5947188"/>
            <a:ext cx="201957" cy="201957"/>
            <a:chOff x="1194391" y="5947188"/>
            <a:chExt cx="201957" cy="2019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391" y="5947188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276" y="3808152"/>
            <a:ext cx="9524" cy="4442178"/>
            <a:chOff x="3545276" y="3808152"/>
            <a:chExt cx="9524" cy="4442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545276" y="3808152"/>
              <a:ext cx="9524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365" y="5883389"/>
            <a:ext cx="184379" cy="159680"/>
            <a:chOff x="6527365" y="5883389"/>
            <a:chExt cx="184379" cy="159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527365" y="5883389"/>
              <a:ext cx="184379" cy="1596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0182" y="6948820"/>
            <a:ext cx="3227500" cy="10584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8337" y="6927857"/>
            <a:ext cx="8989385" cy="10100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87693" y="-339226"/>
            <a:ext cx="2132978" cy="26531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1641" y="-810631"/>
            <a:ext cx="1634865" cy="34764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00319" y="307248"/>
            <a:ext cx="5422883" cy="16072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4573" y="4019192"/>
            <a:ext cx="4352310" cy="10584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2044" y="3917197"/>
            <a:ext cx="10315671" cy="13699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525" y="2861572"/>
            <a:ext cx="23687" cy="5692688"/>
            <a:chOff x="1283525" y="2861572"/>
            <a:chExt cx="23687" cy="5692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283525" y="2861572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391" y="5947188"/>
            <a:ext cx="201957" cy="201957"/>
            <a:chOff x="1194391" y="5947188"/>
            <a:chExt cx="201957" cy="2019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391" y="5947188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276" y="3808152"/>
            <a:ext cx="9524" cy="4442178"/>
            <a:chOff x="3545276" y="3808152"/>
            <a:chExt cx="9524" cy="4442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545276" y="3808152"/>
              <a:ext cx="9524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365" y="5883389"/>
            <a:ext cx="184379" cy="159680"/>
            <a:chOff x="6527365" y="5883389"/>
            <a:chExt cx="184379" cy="159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527365" y="5883389"/>
              <a:ext cx="184379" cy="1596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0182" y="6948820"/>
            <a:ext cx="2794481" cy="10584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616" y="6265169"/>
            <a:ext cx="10725814" cy="24886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87693" y="-339226"/>
            <a:ext cx="2132978" cy="26531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1641" y="-810631"/>
            <a:ext cx="1634865" cy="34764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00319" y="307248"/>
            <a:ext cx="5422883" cy="16072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620" y="4019192"/>
            <a:ext cx="2794472" cy="10584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625" y="3037026"/>
            <a:ext cx="10025718" cy="31824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525" y="2861572"/>
            <a:ext cx="23687" cy="5692688"/>
            <a:chOff x="1283525" y="2861572"/>
            <a:chExt cx="23687" cy="5692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283525" y="2861572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391" y="5947188"/>
            <a:ext cx="201957" cy="201957"/>
            <a:chOff x="1194391" y="5947188"/>
            <a:chExt cx="201957" cy="2019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391" y="5947188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276" y="3808152"/>
            <a:ext cx="9524" cy="4442178"/>
            <a:chOff x="3545276" y="3808152"/>
            <a:chExt cx="9524" cy="4442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545276" y="3808152"/>
              <a:ext cx="9524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365" y="5883389"/>
            <a:ext cx="184379" cy="159680"/>
            <a:chOff x="6527365" y="5883389"/>
            <a:chExt cx="184379" cy="159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527365" y="5883389"/>
              <a:ext cx="184379" cy="1596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0658" y="6948820"/>
            <a:ext cx="2794481" cy="10584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8339" y="6927854"/>
            <a:ext cx="9518890" cy="10100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87693" y="-339226"/>
            <a:ext cx="2132978" cy="26531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1641" y="-810631"/>
            <a:ext cx="1634865" cy="34764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00319" y="307248"/>
            <a:ext cx="5422883" cy="16072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3144" y="4037992"/>
            <a:ext cx="2245462" cy="1013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2044" y="3917197"/>
            <a:ext cx="9730585" cy="1010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525" y="2861572"/>
            <a:ext cx="23687" cy="5692688"/>
            <a:chOff x="1283525" y="2861572"/>
            <a:chExt cx="23687" cy="5692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283525" y="2861572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391" y="5947188"/>
            <a:ext cx="201957" cy="201957"/>
            <a:chOff x="1194391" y="5947188"/>
            <a:chExt cx="201957" cy="2019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391" y="5947188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276" y="3808152"/>
            <a:ext cx="9524" cy="4442178"/>
            <a:chOff x="3545276" y="3808152"/>
            <a:chExt cx="9524" cy="4442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545276" y="3808152"/>
              <a:ext cx="9524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365" y="5883389"/>
            <a:ext cx="184379" cy="159680"/>
            <a:chOff x="6527365" y="5883389"/>
            <a:chExt cx="184379" cy="159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527365" y="5883389"/>
              <a:ext cx="184379" cy="1596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1134" y="6948820"/>
            <a:ext cx="2376567" cy="10584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8339" y="6927854"/>
            <a:ext cx="9074785" cy="10100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87693" y="-339226"/>
            <a:ext cx="2132978" cy="26531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1641" y="-810631"/>
            <a:ext cx="1634865" cy="34764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00319" y="307248"/>
            <a:ext cx="5422883" cy="16072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620" y="4019192"/>
            <a:ext cx="1546214" cy="10584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5192" y="3360485"/>
            <a:ext cx="9795423" cy="22855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525" y="2861572"/>
            <a:ext cx="23687" cy="5692688"/>
            <a:chOff x="1283525" y="2861572"/>
            <a:chExt cx="23687" cy="5692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283525" y="2861572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391" y="5947188"/>
            <a:ext cx="201957" cy="201957"/>
            <a:chOff x="1194391" y="5947188"/>
            <a:chExt cx="201957" cy="2019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391" y="5947188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276" y="3808152"/>
            <a:ext cx="9524" cy="4442178"/>
            <a:chOff x="3545276" y="3808152"/>
            <a:chExt cx="9524" cy="4442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545276" y="3808152"/>
              <a:ext cx="9524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365" y="5883389"/>
            <a:ext cx="184379" cy="159680"/>
            <a:chOff x="6527365" y="5883389"/>
            <a:chExt cx="184379" cy="159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527365" y="5883389"/>
              <a:ext cx="184379" cy="1596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1134" y="6948820"/>
            <a:ext cx="2022129" cy="10584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05192" y="6698244"/>
            <a:ext cx="9434461" cy="13699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87693" y="-339226"/>
            <a:ext cx="2132978" cy="26531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1641" y="-810631"/>
            <a:ext cx="1634865" cy="34764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00319" y="307248"/>
            <a:ext cx="5422883" cy="16072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4573" y="4019192"/>
            <a:ext cx="4045586" cy="10584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9473" y="3633047"/>
            <a:ext cx="9869814" cy="17522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525" y="2861572"/>
            <a:ext cx="23687" cy="5692688"/>
            <a:chOff x="1283525" y="2861572"/>
            <a:chExt cx="23687" cy="5692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283525" y="2861572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391" y="5947188"/>
            <a:ext cx="201957" cy="201957"/>
            <a:chOff x="1194391" y="5947188"/>
            <a:chExt cx="201957" cy="2019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391" y="5947188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276" y="3808152"/>
            <a:ext cx="9524" cy="4442178"/>
            <a:chOff x="3545276" y="3808152"/>
            <a:chExt cx="9524" cy="4442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545276" y="3808152"/>
              <a:ext cx="9524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365" y="5883389"/>
            <a:ext cx="184379" cy="159680"/>
            <a:chOff x="6527365" y="5883389"/>
            <a:chExt cx="184379" cy="159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527365" y="5883389"/>
              <a:ext cx="184379" cy="1596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0182" y="6948820"/>
            <a:ext cx="2307300" cy="10584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41170" y="6182509"/>
            <a:ext cx="5779195" cy="27024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87693" y="-339226"/>
            <a:ext cx="2132978" cy="26531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1641" y="-810631"/>
            <a:ext cx="1634865" cy="34764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00319" y="307248"/>
            <a:ext cx="5422883" cy="16072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913" y="8335749"/>
            <a:ext cx="67159" cy="67159"/>
            <a:chOff x="8579913" y="8335749"/>
            <a:chExt cx="67159" cy="67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8335749"/>
              <a:ext cx="67159" cy="67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3924" y="1749874"/>
            <a:ext cx="84997" cy="84997"/>
            <a:chOff x="11583924" y="1749874"/>
            <a:chExt cx="84997" cy="84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83924" y="1749874"/>
              <a:ext cx="84997" cy="8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34525" y="-44745"/>
            <a:ext cx="23752" cy="3612860"/>
            <a:chOff x="13134525" y="-44745"/>
            <a:chExt cx="23752" cy="3612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134525" y="-44745"/>
              <a:ext cx="23752" cy="36128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28127" y="-3254362"/>
            <a:ext cx="23687" cy="7088744"/>
            <a:chOff x="11328127" y="-3254362"/>
            <a:chExt cx="23687" cy="7088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328127" y="-3254362"/>
              <a:ext cx="23687" cy="7088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4717" y="278166"/>
            <a:ext cx="201957" cy="1783321"/>
            <a:chOff x="14834717" y="278166"/>
            <a:chExt cx="201957" cy="17833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935695" y="545394"/>
              <a:ext cx="23687" cy="1406437"/>
              <a:chOff x="14935695" y="545394"/>
              <a:chExt cx="23687" cy="140643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0">
                <a:off x="14935695" y="545394"/>
                <a:ext cx="23687" cy="140643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34717" y="278166"/>
              <a:ext cx="201957" cy="201957"/>
              <a:chOff x="14834717" y="278166"/>
              <a:chExt cx="201957" cy="2019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34717" y="278166"/>
                <a:ext cx="201957" cy="2019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34717" y="1994329"/>
              <a:ext cx="67159" cy="67159"/>
              <a:chOff x="14834717" y="1994329"/>
              <a:chExt cx="67159" cy="6715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834717" y="1994329"/>
                <a:ext cx="67159" cy="6715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601648" y="2027447"/>
            <a:ext cx="23687" cy="6343781"/>
            <a:chOff x="8601648" y="2027447"/>
            <a:chExt cx="23687" cy="63437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8601648" y="2027447"/>
              <a:ext cx="23687" cy="63437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79913" y="2010314"/>
            <a:ext cx="67159" cy="67159"/>
            <a:chOff x="8579913" y="2010314"/>
            <a:chExt cx="67159" cy="67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2010314"/>
              <a:ext cx="67159" cy="671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02622" y="16563"/>
            <a:ext cx="12483092" cy="10285714"/>
            <a:chOff x="5802622" y="16563"/>
            <a:chExt cx="12483092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2622" y="16563"/>
              <a:ext cx="12483092" cy="10285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88086" y="7929729"/>
            <a:ext cx="2465274" cy="301340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60625" y="7557306"/>
            <a:ext cx="1634865" cy="347647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53849" y="8693148"/>
            <a:ext cx="6211169" cy="15427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09261" y="1914894"/>
            <a:ext cx="12135860" cy="637204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22140" y="2289603"/>
            <a:ext cx="84997" cy="84997"/>
            <a:chOff x="5122140" y="2289603"/>
            <a:chExt cx="84997" cy="849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122140" y="2289603"/>
              <a:ext cx="84997" cy="849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77437" y="504423"/>
            <a:ext cx="23752" cy="3612860"/>
            <a:chOff x="3277437" y="504423"/>
            <a:chExt cx="23752" cy="36128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277437" y="504423"/>
              <a:ext cx="23752" cy="36128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56375" y="-1404664"/>
            <a:ext cx="23687" cy="4468808"/>
            <a:chOff x="3556375" y="-1404664"/>
            <a:chExt cx="23687" cy="44688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3556375" y="-1404664"/>
              <a:ext cx="23687" cy="44688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6583" y="775397"/>
            <a:ext cx="188985" cy="1668781"/>
            <a:chOff x="1166583" y="775397"/>
            <a:chExt cx="188985" cy="166878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61076" y="1025461"/>
              <a:ext cx="22166" cy="1316103"/>
              <a:chOff x="1261076" y="1025461"/>
              <a:chExt cx="22166" cy="131610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1600000">
                <a:off x="1261076" y="1025461"/>
                <a:ext cx="22166" cy="131610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66583" y="775397"/>
              <a:ext cx="188985" cy="188985"/>
              <a:chOff x="1166583" y="775397"/>
              <a:chExt cx="188985" cy="18898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66583" y="775397"/>
                <a:ext cx="188985" cy="1889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66583" y="2381333"/>
              <a:ext cx="62845" cy="62845"/>
              <a:chOff x="1166583" y="2381333"/>
              <a:chExt cx="62845" cy="628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66583" y="2381333"/>
                <a:ext cx="62845" cy="62845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7708" y="869925"/>
            <a:ext cx="3695391" cy="18829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913" y="8335749"/>
            <a:ext cx="67159" cy="67159"/>
            <a:chOff x="8579913" y="8335749"/>
            <a:chExt cx="67159" cy="67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8335749"/>
              <a:ext cx="67159" cy="67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3924" y="1749874"/>
            <a:ext cx="84997" cy="84997"/>
            <a:chOff x="11583924" y="1749874"/>
            <a:chExt cx="84997" cy="84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83924" y="1749874"/>
              <a:ext cx="84997" cy="8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34525" y="-44745"/>
            <a:ext cx="23752" cy="3612860"/>
            <a:chOff x="13134525" y="-44745"/>
            <a:chExt cx="23752" cy="3612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134525" y="-44745"/>
              <a:ext cx="23752" cy="36128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28127" y="-3254362"/>
            <a:ext cx="23687" cy="7088744"/>
            <a:chOff x="11328127" y="-3254362"/>
            <a:chExt cx="23687" cy="7088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328127" y="-3254362"/>
              <a:ext cx="23687" cy="7088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4717" y="278166"/>
            <a:ext cx="201957" cy="1783321"/>
            <a:chOff x="14834717" y="278166"/>
            <a:chExt cx="201957" cy="17833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935695" y="545394"/>
              <a:ext cx="23687" cy="1406437"/>
              <a:chOff x="14935695" y="545394"/>
              <a:chExt cx="23687" cy="140643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0">
                <a:off x="14935695" y="545394"/>
                <a:ext cx="23687" cy="140643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34717" y="278166"/>
              <a:ext cx="201957" cy="201957"/>
              <a:chOff x="14834717" y="278166"/>
              <a:chExt cx="201957" cy="2019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34717" y="278166"/>
                <a:ext cx="201957" cy="2019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34717" y="1994329"/>
              <a:ext cx="67159" cy="67159"/>
              <a:chOff x="14834717" y="1994329"/>
              <a:chExt cx="67159" cy="6715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834717" y="1994329"/>
                <a:ext cx="67159" cy="6715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601648" y="2027447"/>
            <a:ext cx="23687" cy="6343781"/>
            <a:chOff x="8601648" y="2027447"/>
            <a:chExt cx="23687" cy="63437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8601648" y="2027447"/>
              <a:ext cx="23687" cy="63437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79913" y="2010314"/>
            <a:ext cx="67159" cy="67159"/>
            <a:chOff x="8579913" y="2010314"/>
            <a:chExt cx="67159" cy="67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2010314"/>
              <a:ext cx="67159" cy="671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02622" y="16563"/>
            <a:ext cx="12483092" cy="10285714"/>
            <a:chOff x="5802622" y="16563"/>
            <a:chExt cx="12483092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2622" y="16563"/>
              <a:ext cx="12483092" cy="10285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88086" y="7929729"/>
            <a:ext cx="2465274" cy="301340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60625" y="7557306"/>
            <a:ext cx="1634865" cy="347647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53849" y="8693148"/>
            <a:ext cx="6211169" cy="15427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09261" y="3431459"/>
            <a:ext cx="9750079" cy="277783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22140" y="2289603"/>
            <a:ext cx="84997" cy="84997"/>
            <a:chOff x="5122140" y="2289603"/>
            <a:chExt cx="84997" cy="849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122140" y="2289603"/>
              <a:ext cx="84997" cy="849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77437" y="504423"/>
            <a:ext cx="23752" cy="3612860"/>
            <a:chOff x="3277437" y="504423"/>
            <a:chExt cx="23752" cy="36128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277437" y="504423"/>
              <a:ext cx="23752" cy="36128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56375" y="-1404664"/>
            <a:ext cx="23687" cy="4468808"/>
            <a:chOff x="3556375" y="-1404664"/>
            <a:chExt cx="23687" cy="44688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3556375" y="-1404664"/>
              <a:ext cx="23687" cy="44688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6583" y="775397"/>
            <a:ext cx="188985" cy="1668781"/>
            <a:chOff x="1166583" y="775397"/>
            <a:chExt cx="188985" cy="166878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61076" y="1025461"/>
              <a:ext cx="22166" cy="1316103"/>
              <a:chOff x="1261076" y="1025461"/>
              <a:chExt cx="22166" cy="131610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1600000">
                <a:off x="1261076" y="1025461"/>
                <a:ext cx="22166" cy="131610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66583" y="775397"/>
              <a:ext cx="188985" cy="188985"/>
              <a:chOff x="1166583" y="775397"/>
              <a:chExt cx="188985" cy="18898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66583" y="775397"/>
                <a:ext cx="188985" cy="1889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66583" y="2381333"/>
              <a:ext cx="62845" cy="62845"/>
              <a:chOff x="1166583" y="2381333"/>
              <a:chExt cx="62845" cy="628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66583" y="2381333"/>
                <a:ext cx="62845" cy="62845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7712" y="702550"/>
            <a:ext cx="3540238" cy="20704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913" y="8335749"/>
            <a:ext cx="67159" cy="67159"/>
            <a:chOff x="8579913" y="8335749"/>
            <a:chExt cx="67159" cy="67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8335749"/>
              <a:ext cx="67159" cy="67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3924" y="1749874"/>
            <a:ext cx="84997" cy="84997"/>
            <a:chOff x="11583924" y="1749874"/>
            <a:chExt cx="84997" cy="84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83924" y="1749874"/>
              <a:ext cx="84997" cy="8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34525" y="-44745"/>
            <a:ext cx="23752" cy="3612860"/>
            <a:chOff x="13134525" y="-44745"/>
            <a:chExt cx="23752" cy="3612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134525" y="-44745"/>
              <a:ext cx="23752" cy="36128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28127" y="-3254362"/>
            <a:ext cx="23687" cy="7088744"/>
            <a:chOff x="11328127" y="-3254362"/>
            <a:chExt cx="23687" cy="7088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328127" y="-3254362"/>
              <a:ext cx="23687" cy="7088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4717" y="278166"/>
            <a:ext cx="201957" cy="1783321"/>
            <a:chOff x="14834717" y="278166"/>
            <a:chExt cx="201957" cy="17833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935695" y="545394"/>
              <a:ext cx="23687" cy="1406437"/>
              <a:chOff x="14935695" y="545394"/>
              <a:chExt cx="23687" cy="140643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0">
                <a:off x="14935695" y="545394"/>
                <a:ext cx="23687" cy="140643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34717" y="278166"/>
              <a:ext cx="201957" cy="201957"/>
              <a:chOff x="14834717" y="278166"/>
              <a:chExt cx="201957" cy="2019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34717" y="278166"/>
                <a:ext cx="201957" cy="2019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34717" y="1994329"/>
              <a:ext cx="67159" cy="67159"/>
              <a:chOff x="14834717" y="1994329"/>
              <a:chExt cx="67159" cy="6715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834717" y="1994329"/>
                <a:ext cx="67159" cy="6715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601648" y="2027447"/>
            <a:ext cx="23687" cy="6343781"/>
            <a:chOff x="8601648" y="2027447"/>
            <a:chExt cx="23687" cy="63437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8601648" y="2027447"/>
              <a:ext cx="23687" cy="63437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79913" y="2010314"/>
            <a:ext cx="67159" cy="67159"/>
            <a:chOff x="8579913" y="2010314"/>
            <a:chExt cx="67159" cy="67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2010314"/>
              <a:ext cx="67159" cy="671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02622" y="16563"/>
            <a:ext cx="12483092" cy="10285714"/>
            <a:chOff x="5802622" y="16563"/>
            <a:chExt cx="12483092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2622" y="16563"/>
              <a:ext cx="12483092" cy="10285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88086" y="7929729"/>
            <a:ext cx="2465274" cy="301340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60625" y="7557306"/>
            <a:ext cx="1634865" cy="347647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53849" y="8693148"/>
            <a:ext cx="6211169" cy="15427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66611" y="2313930"/>
            <a:ext cx="12344650" cy="46224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22140" y="2289603"/>
            <a:ext cx="84997" cy="84997"/>
            <a:chOff x="5122140" y="2289603"/>
            <a:chExt cx="84997" cy="849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122140" y="2289603"/>
              <a:ext cx="84997" cy="849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77437" y="504423"/>
            <a:ext cx="23752" cy="3612860"/>
            <a:chOff x="3277437" y="504423"/>
            <a:chExt cx="23752" cy="36128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277437" y="504423"/>
              <a:ext cx="23752" cy="36128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56375" y="-1404664"/>
            <a:ext cx="23687" cy="4468808"/>
            <a:chOff x="3556375" y="-1404664"/>
            <a:chExt cx="23687" cy="44688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3556375" y="-1404664"/>
              <a:ext cx="23687" cy="44688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6583" y="775397"/>
            <a:ext cx="188985" cy="1668781"/>
            <a:chOff x="1166583" y="775397"/>
            <a:chExt cx="188985" cy="166878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61076" y="1025461"/>
              <a:ext cx="22166" cy="1316103"/>
              <a:chOff x="1261076" y="1025461"/>
              <a:chExt cx="22166" cy="131610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1600000">
                <a:off x="1261076" y="1025461"/>
                <a:ext cx="22166" cy="131610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66583" y="775397"/>
              <a:ext cx="188985" cy="188985"/>
              <a:chOff x="1166583" y="775397"/>
              <a:chExt cx="188985" cy="18898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66583" y="775397"/>
                <a:ext cx="188985" cy="1889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66583" y="2381333"/>
              <a:ext cx="62845" cy="62845"/>
              <a:chOff x="1166583" y="2381333"/>
              <a:chExt cx="62845" cy="628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66583" y="2381333"/>
                <a:ext cx="62845" cy="62845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7712" y="869921"/>
            <a:ext cx="3676343" cy="18829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9811" y="2096928"/>
            <a:ext cx="15386092" cy="6609870"/>
            <a:chOff x="1449811" y="2096928"/>
            <a:chExt cx="15386092" cy="6609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811" y="2096928"/>
              <a:ext cx="15386092" cy="6609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1857" y="2851924"/>
            <a:ext cx="2500257" cy="19535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95773" y="3333887"/>
            <a:ext cx="1562003" cy="7351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0970" y="3066528"/>
            <a:ext cx="2199075" cy="18293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15168" y="4258541"/>
            <a:ext cx="1654911" cy="8825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7101" y="2851930"/>
            <a:ext cx="1851542" cy="19535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2859" y="3251706"/>
            <a:ext cx="1437833" cy="8160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51952" y="2851930"/>
            <a:ext cx="2577400" cy="1953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85906" y="3333899"/>
            <a:ext cx="2480747" cy="7351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61854" y="5518292"/>
            <a:ext cx="2594542" cy="19535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76725" y="5927582"/>
            <a:ext cx="1208375" cy="8160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58462" y="5518292"/>
            <a:ext cx="2577400" cy="19535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73335" y="5998478"/>
            <a:ext cx="2507556" cy="7404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51952" y="5518292"/>
            <a:ext cx="2585971" cy="19535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66859" y="5998468"/>
            <a:ext cx="2964623" cy="7404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668703"/>
            <a:ext cx="18285714" cy="1617012"/>
            <a:chOff x="0" y="8668703"/>
            <a:chExt cx="18285714" cy="16170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6353" y="1618052"/>
            <a:ext cx="495696" cy="250305"/>
            <a:chOff x="16006353" y="1618052"/>
            <a:chExt cx="495696" cy="2503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06353" y="1618052"/>
              <a:ext cx="495696" cy="25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90463"/>
            <a:ext cx="18457143" cy="1323823"/>
            <a:chOff x="0" y="7390463"/>
            <a:chExt cx="18457143" cy="1323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90463"/>
              <a:ext cx="18457143" cy="1323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34483" y="3194372"/>
            <a:ext cx="354493" cy="307006"/>
            <a:chOff x="10434483" y="3194372"/>
            <a:chExt cx="354493" cy="307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434483" y="3194372"/>
              <a:ext cx="354493" cy="3070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8033" y="339818"/>
            <a:ext cx="4244274" cy="37291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49008" y="880601"/>
            <a:ext cx="25810" cy="1819318"/>
            <a:chOff x="10749008" y="880601"/>
            <a:chExt cx="25810" cy="18193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0749008" y="880601"/>
              <a:ext cx="25810" cy="181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02443" y="-1075523"/>
            <a:ext cx="19262" cy="3909894"/>
            <a:chOff x="8802443" y="-1075523"/>
            <a:chExt cx="19262" cy="39098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802443" y="-1075523"/>
              <a:ext cx="19262" cy="3909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2512" y="845298"/>
            <a:ext cx="76213" cy="76213"/>
            <a:chOff x="6822512" y="845298"/>
            <a:chExt cx="76213" cy="76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2512" y="845298"/>
              <a:ext cx="76213" cy="76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47380" y="862174"/>
            <a:ext cx="16531" cy="2500626"/>
            <a:chOff x="6847380" y="862174"/>
            <a:chExt cx="16531" cy="25006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6847380" y="862174"/>
              <a:ext cx="16531" cy="2500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88758" y="1521422"/>
            <a:ext cx="17127" cy="3671060"/>
            <a:chOff x="8688758" y="1521422"/>
            <a:chExt cx="17127" cy="36710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8688758" y="1521422"/>
              <a:ext cx="17127" cy="367106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15283" y="8198878"/>
            <a:ext cx="2553266" cy="2969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16422" y="7938208"/>
            <a:ext cx="1613912" cy="34372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48354" y="8674621"/>
            <a:ext cx="589006" cy="63602"/>
            <a:chOff x="8848354" y="8674621"/>
            <a:chExt cx="589006" cy="636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354" y="8674621"/>
              <a:ext cx="589006" cy="63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75199" y="3347874"/>
            <a:ext cx="6171429" cy="6005753"/>
            <a:chOff x="5775199" y="3347874"/>
            <a:chExt cx="6171429" cy="6005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5199" y="3347874"/>
              <a:ext cx="6171429" cy="6005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913" y="8335749"/>
            <a:ext cx="67159" cy="67159"/>
            <a:chOff x="8579913" y="8335749"/>
            <a:chExt cx="67159" cy="67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8335749"/>
              <a:ext cx="67159" cy="67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16000" y="2127447"/>
            <a:ext cx="23687" cy="1406437"/>
            <a:chOff x="13716000" y="2127447"/>
            <a:chExt cx="23687" cy="14064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3716000" y="2127447"/>
              <a:ext cx="23687" cy="14064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08265" y="3508534"/>
            <a:ext cx="84997" cy="84997"/>
            <a:chOff x="12408265" y="3508534"/>
            <a:chExt cx="84997" cy="84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408265" y="3508534"/>
              <a:ext cx="84997" cy="84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6865" y="1949034"/>
            <a:ext cx="201957" cy="201957"/>
            <a:chOff x="13626865" y="1949034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6865" y="194903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91637" y="2912242"/>
            <a:ext cx="23687" cy="1277581"/>
            <a:chOff x="13091637" y="2912242"/>
            <a:chExt cx="23687" cy="12775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091637" y="2912242"/>
              <a:ext cx="23687" cy="1277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39103" y="-482336"/>
            <a:ext cx="23687" cy="5062014"/>
            <a:chOff x="11139103" y="-482336"/>
            <a:chExt cx="23687" cy="50620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139103" y="-482336"/>
              <a:ext cx="23687" cy="50620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94264" y="3517453"/>
            <a:ext cx="67159" cy="67159"/>
            <a:chOff x="13694264" y="351745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94264" y="3517453"/>
              <a:ext cx="67159" cy="67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01648" y="2027447"/>
            <a:ext cx="23687" cy="6343781"/>
            <a:chOff x="8601648" y="2027447"/>
            <a:chExt cx="23687" cy="63437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8601648" y="2027447"/>
              <a:ext cx="23687" cy="63437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79913" y="2010314"/>
            <a:ext cx="67159" cy="67159"/>
            <a:chOff x="8579913" y="2010314"/>
            <a:chExt cx="67159" cy="671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2010314"/>
              <a:ext cx="67159" cy="671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42277" y="4042541"/>
            <a:ext cx="23687" cy="8662014"/>
            <a:chOff x="12942277" y="4042541"/>
            <a:chExt cx="23687" cy="86620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942277" y="4042541"/>
              <a:ext cx="23687" cy="86620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22674" y="8235702"/>
            <a:ext cx="312377" cy="270532"/>
            <a:chOff x="17222674" y="8235702"/>
            <a:chExt cx="312377" cy="2705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7222674" y="8235702"/>
              <a:ext cx="312377" cy="2705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40265" y="0"/>
            <a:ext cx="7057272" cy="10285714"/>
            <a:chOff x="-140265" y="0"/>
            <a:chExt cx="7057272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0265" y="0"/>
              <a:ext cx="7057272" cy="102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307" y="2006177"/>
            <a:ext cx="7510359" cy="6425742"/>
            <a:chOff x="528307" y="2006177"/>
            <a:chExt cx="7510359" cy="64257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8307" y="2006177"/>
              <a:ext cx="7510359" cy="642574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47142" y="8070541"/>
            <a:ext cx="2312892" cy="299037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19709" y="7806336"/>
            <a:ext cx="1634865" cy="344967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941464" y="3874712"/>
            <a:ext cx="201393" cy="201393"/>
            <a:chOff x="8941464" y="3874712"/>
            <a:chExt cx="201393" cy="20139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41464" y="3874712"/>
              <a:ext cx="201393" cy="201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77257" y="4725231"/>
            <a:ext cx="7411280" cy="120812"/>
            <a:chOff x="8877257" y="4725231"/>
            <a:chExt cx="7411280" cy="1208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77257" y="4725231"/>
              <a:ext cx="7411280" cy="12081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35500" y="2186573"/>
            <a:ext cx="5819125" cy="164992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91573" y="3769440"/>
            <a:ext cx="5609146" cy="92226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941464" y="5142857"/>
            <a:ext cx="5093803" cy="1223707"/>
            <a:chOff x="8941464" y="5142857"/>
            <a:chExt cx="5093803" cy="122370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41464" y="5142857"/>
              <a:ext cx="5093803" cy="12237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963873" y="6584503"/>
            <a:ext cx="5071394" cy="1210783"/>
            <a:chOff x="8963873" y="6584503"/>
            <a:chExt cx="5071394" cy="12107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63873" y="6584503"/>
              <a:ext cx="5071394" cy="12107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96174" y="8724741"/>
            <a:ext cx="3513691" cy="1761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913" y="8335749"/>
            <a:ext cx="67159" cy="67159"/>
            <a:chOff x="8579913" y="8335749"/>
            <a:chExt cx="67159" cy="67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8335749"/>
              <a:ext cx="67159" cy="67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3924" y="1749874"/>
            <a:ext cx="84997" cy="84997"/>
            <a:chOff x="11583924" y="1749874"/>
            <a:chExt cx="84997" cy="84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83924" y="1749874"/>
              <a:ext cx="84997" cy="8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34525" y="-44745"/>
            <a:ext cx="23752" cy="3612860"/>
            <a:chOff x="13134525" y="-44745"/>
            <a:chExt cx="23752" cy="3612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134525" y="-44745"/>
              <a:ext cx="23752" cy="36128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28127" y="-3254362"/>
            <a:ext cx="23687" cy="7088744"/>
            <a:chOff x="11328127" y="-3254362"/>
            <a:chExt cx="23687" cy="7088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328127" y="-3254362"/>
              <a:ext cx="23687" cy="7088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4717" y="278166"/>
            <a:ext cx="201957" cy="1783321"/>
            <a:chOff x="14834717" y="278166"/>
            <a:chExt cx="201957" cy="17833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935695" y="545394"/>
              <a:ext cx="23687" cy="1406437"/>
              <a:chOff x="14935695" y="545394"/>
              <a:chExt cx="23687" cy="140643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0">
                <a:off x="14935695" y="545394"/>
                <a:ext cx="23687" cy="140643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34717" y="278166"/>
              <a:ext cx="201957" cy="201957"/>
              <a:chOff x="14834717" y="278166"/>
              <a:chExt cx="201957" cy="2019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34717" y="278166"/>
                <a:ext cx="201957" cy="2019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34717" y="1994329"/>
              <a:ext cx="67159" cy="67159"/>
              <a:chOff x="14834717" y="1994329"/>
              <a:chExt cx="67159" cy="6715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834717" y="1994329"/>
                <a:ext cx="67159" cy="6715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601648" y="2027447"/>
            <a:ext cx="23687" cy="6343781"/>
            <a:chOff x="8601648" y="2027447"/>
            <a:chExt cx="23687" cy="63437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8601648" y="2027447"/>
              <a:ext cx="23687" cy="63437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79913" y="2010314"/>
            <a:ext cx="67159" cy="67159"/>
            <a:chOff x="8579913" y="2010314"/>
            <a:chExt cx="67159" cy="67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2010314"/>
              <a:ext cx="67159" cy="671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40265" y="0"/>
            <a:ext cx="7057272" cy="10285714"/>
            <a:chOff x="-140265" y="0"/>
            <a:chExt cx="7057272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0265" y="0"/>
              <a:ext cx="7057272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11884" y="2384030"/>
            <a:ext cx="10324532" cy="6425742"/>
            <a:chOff x="1811884" y="2384030"/>
            <a:chExt cx="10324532" cy="64257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1884" y="2384030"/>
              <a:ext cx="10324532" cy="642574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93067" y="397147"/>
            <a:ext cx="6705429" cy="17220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7142" y="8070541"/>
            <a:ext cx="2312892" cy="29903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19709" y="7806336"/>
            <a:ext cx="1634865" cy="344967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96174" y="8724741"/>
            <a:ext cx="3513691" cy="17611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6157" y="4976201"/>
            <a:ext cx="1796700" cy="9296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4040" y="5525834"/>
            <a:ext cx="3375909" cy="5291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4664" y="3056252"/>
            <a:ext cx="1247466" cy="6227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4921" y="3666316"/>
            <a:ext cx="4852299" cy="1209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525" y="2861572"/>
            <a:ext cx="23687" cy="5692688"/>
            <a:chOff x="1283525" y="2861572"/>
            <a:chExt cx="23687" cy="56926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600000">
              <a:off x="1283525" y="2861572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391" y="5947188"/>
            <a:ext cx="201957" cy="201957"/>
            <a:chOff x="1194391" y="5947188"/>
            <a:chExt cx="201957" cy="201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391" y="5947188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276" y="3808152"/>
            <a:ext cx="9524" cy="4442178"/>
            <a:chOff x="3545276" y="3808152"/>
            <a:chExt cx="9524" cy="4442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545276" y="3808152"/>
              <a:ext cx="9524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365" y="5883389"/>
            <a:ext cx="184379" cy="159680"/>
            <a:chOff x="6527365" y="5883389"/>
            <a:chExt cx="184379" cy="1596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527365" y="5883389"/>
              <a:ext cx="184379" cy="159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8663" y="3128239"/>
            <a:ext cx="4675200" cy="2762244"/>
            <a:chOff x="12938663" y="3128239"/>
            <a:chExt cx="4675200" cy="2762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8375" y="2981437"/>
              <a:ext cx="1042085" cy="7032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72136" y="3597905"/>
              <a:ext cx="4938804" cy="2492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66712" y="2831085"/>
            <a:ext cx="2288639" cy="2278645"/>
            <a:chOff x="1766712" y="2831085"/>
            <a:chExt cx="2288639" cy="22786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6712" y="2831085"/>
              <a:ext cx="2288639" cy="22786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69817" y="6092002"/>
            <a:ext cx="1482431" cy="1745140"/>
            <a:chOff x="2169817" y="6092002"/>
            <a:chExt cx="1482431" cy="17451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69817" y="6092002"/>
              <a:ext cx="1482431" cy="174514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96157" y="7680969"/>
            <a:ext cx="1796699" cy="9144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4516" y="8278676"/>
            <a:ext cx="3789842" cy="5559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81448" y="6149145"/>
            <a:ext cx="9932419" cy="1870843"/>
            <a:chOff x="7681448" y="6149145"/>
            <a:chExt cx="9932419" cy="18708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4664" y="6077157"/>
              <a:ext cx="1247466" cy="62274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14920" y="6687225"/>
              <a:ext cx="4798966" cy="153234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938667" y="6149145"/>
              <a:ext cx="4675200" cy="1802424"/>
              <a:chOff x="12938667" y="6149145"/>
              <a:chExt cx="4675200" cy="180242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878375" y="6002342"/>
                <a:ext cx="1042085" cy="703266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72139" y="6618806"/>
                <a:ext cx="4907595" cy="1532347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402589" y="-511035"/>
            <a:ext cx="2465274" cy="301340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899367" y="-1044788"/>
            <a:ext cx="1829150" cy="384449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57369" y="-164564"/>
            <a:ext cx="3785272" cy="21610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809755"/>
            <a:ext cx="12408225" cy="1896950"/>
            <a:chOff x="2978070" y="809755"/>
            <a:chExt cx="12408225" cy="1896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809755"/>
              <a:ext cx="12408225" cy="1896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3855" y="8198884"/>
            <a:ext cx="2438979" cy="29789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6422" y="7938208"/>
            <a:ext cx="1613912" cy="34372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3793" y="5154546"/>
            <a:ext cx="791053" cy="791053"/>
            <a:chOff x="2323793" y="5154546"/>
            <a:chExt cx="791053" cy="791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3793" y="5154546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5328" y="5142857"/>
            <a:ext cx="791053" cy="791053"/>
            <a:chOff x="6485328" y="5142857"/>
            <a:chExt cx="791053" cy="7910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5328" y="5142857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0449" y="5084259"/>
            <a:ext cx="791053" cy="791053"/>
            <a:chOff x="10620449" y="5084259"/>
            <a:chExt cx="791053" cy="791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0449" y="5084259"/>
              <a:ext cx="791053" cy="7910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9021" y="6214459"/>
            <a:ext cx="3440505" cy="7830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645" y="6914343"/>
            <a:ext cx="3974700" cy="18836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5161" y="6914343"/>
            <a:ext cx="4581596" cy="15592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47065" y="6914343"/>
            <a:ext cx="3314043" cy="9105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2578" y="773080"/>
            <a:ext cx="11694172" cy="22506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6840" y="6225993"/>
            <a:ext cx="3310220" cy="7823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77021" y="6240793"/>
            <a:ext cx="3199544" cy="7823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6074" y="1903421"/>
            <a:ext cx="1028030" cy="3634963"/>
            <a:chOff x="1246074" y="1903421"/>
            <a:chExt cx="1028030" cy="363496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46074" y="4587377"/>
              <a:ext cx="1028030" cy="951007"/>
              <a:chOff x="1246074" y="4587377"/>
              <a:chExt cx="1028030" cy="95100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46074" y="4587377"/>
                <a:ext cx="23687" cy="937153"/>
                <a:chOff x="1246074" y="4587377"/>
                <a:chExt cx="23687" cy="93715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1600000">
                  <a:off x="1246074" y="458737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48400" y="5012680"/>
                <a:ext cx="23378" cy="1028030"/>
                <a:chOff x="1748400" y="5012680"/>
                <a:chExt cx="23378" cy="1028030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6200000">
                  <a:off x="1748400" y="501268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246074" y="1903421"/>
              <a:ext cx="490667" cy="2683956"/>
              <a:chOff x="1246074" y="1903421"/>
              <a:chExt cx="490667" cy="268395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246074" y="1908012"/>
                <a:ext cx="23687" cy="2679365"/>
                <a:chOff x="1246074" y="1908012"/>
                <a:chExt cx="23687" cy="2679365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21600000">
                  <a:off x="1246074" y="190801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479719" y="1669776"/>
                <a:ext cx="23378" cy="490667"/>
                <a:chOff x="1479719" y="1669776"/>
                <a:chExt cx="23378" cy="490667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6200000">
                  <a:off x="1479719" y="166977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4803153" y="3861257"/>
            <a:ext cx="23378" cy="3399992"/>
            <a:chOff x="4803153" y="3861257"/>
            <a:chExt cx="23378" cy="339999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4803153" y="3861257"/>
              <a:ext cx="23378" cy="33999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52637" y="1903421"/>
            <a:ext cx="1028030" cy="3634963"/>
            <a:chOff x="15752637" y="1903421"/>
            <a:chExt cx="1028030" cy="363496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752637" y="4587377"/>
              <a:ext cx="1028030" cy="951007"/>
              <a:chOff x="15752637" y="4587377"/>
              <a:chExt cx="1028030" cy="951007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6756979" y="4587377"/>
                <a:ext cx="23687" cy="937153"/>
                <a:chOff x="16756979" y="4587377"/>
                <a:chExt cx="23687" cy="937153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600000">
                  <a:off x="16756979" y="458737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6254963" y="5012680"/>
                <a:ext cx="23378" cy="1028030"/>
                <a:chOff x="16254963" y="5012680"/>
                <a:chExt cx="23378" cy="1028030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16254963" y="501268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16289999" y="1903421"/>
              <a:ext cx="490667" cy="2683956"/>
              <a:chOff x="16289999" y="1903421"/>
              <a:chExt cx="490667" cy="268395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6756979" y="1908012"/>
                <a:ext cx="23687" cy="2679365"/>
                <a:chOff x="16756979" y="1908012"/>
                <a:chExt cx="23687" cy="267936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1600000">
                  <a:off x="16756979" y="190801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6523644" y="1669776"/>
                <a:ext cx="23378" cy="490667"/>
                <a:chOff x="16523644" y="1669776"/>
                <a:chExt cx="23378" cy="490667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6200000">
                  <a:off x="16523644" y="166977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1" name="그룹 1021"/>
          <p:cNvGrpSpPr/>
          <p:nvPr/>
        </p:nvGrpSpPr>
        <p:grpSpPr>
          <a:xfrm>
            <a:off x="17037480" y="3595731"/>
            <a:ext cx="495696" cy="250305"/>
            <a:chOff x="17037480" y="3595731"/>
            <a:chExt cx="495696" cy="25030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037480" y="3595731"/>
              <a:ext cx="495696" cy="2503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686384" y="5454740"/>
            <a:ext cx="223790" cy="223790"/>
            <a:chOff x="4686384" y="5454740"/>
            <a:chExt cx="223790" cy="2237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86384" y="5454740"/>
              <a:ext cx="223790" cy="2237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961584" y="5067696"/>
            <a:ext cx="791053" cy="791053"/>
            <a:chOff x="14961584" y="5067696"/>
            <a:chExt cx="791053" cy="79105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61584" y="5067696"/>
              <a:ext cx="791053" cy="791053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74923" y="6864652"/>
            <a:ext cx="4290415" cy="155928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44507" y="6222926"/>
            <a:ext cx="3663315" cy="78230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8964688" y="3844694"/>
            <a:ext cx="23378" cy="3399992"/>
            <a:chOff x="8964688" y="3844694"/>
            <a:chExt cx="23378" cy="339999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8964688" y="3844694"/>
              <a:ext cx="23378" cy="33999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847918" y="5438177"/>
            <a:ext cx="223790" cy="223790"/>
            <a:chOff x="8847918" y="5438177"/>
            <a:chExt cx="223790" cy="22379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47918" y="5438177"/>
              <a:ext cx="223790" cy="2237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103334" y="3648439"/>
            <a:ext cx="23378" cy="3693123"/>
            <a:chOff x="13103334" y="3648439"/>
            <a:chExt cx="23378" cy="369312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3103334" y="3648439"/>
              <a:ext cx="23378" cy="369312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003127" y="5388488"/>
            <a:ext cx="223790" cy="223790"/>
            <a:chOff x="13003127" y="5388488"/>
            <a:chExt cx="223790" cy="22379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03127" y="5388488"/>
              <a:ext cx="223790" cy="223790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471185" y="5025551"/>
            <a:ext cx="714098" cy="1150374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606399" y="5176399"/>
            <a:ext cx="779574" cy="97245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55161" y="4957399"/>
            <a:ext cx="754974" cy="1150374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129152" y="4940914"/>
            <a:ext cx="674431" cy="1150374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197221" y="9004301"/>
            <a:ext cx="5929483" cy="16072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809755"/>
            <a:ext cx="12408225" cy="1896950"/>
            <a:chOff x="2978070" y="809755"/>
            <a:chExt cx="12408225" cy="1896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809755"/>
              <a:ext cx="12408225" cy="1896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3855" y="8198884"/>
            <a:ext cx="2438979" cy="29789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6422" y="7938208"/>
            <a:ext cx="1613912" cy="34372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3793" y="5154546"/>
            <a:ext cx="791053" cy="791053"/>
            <a:chOff x="2323793" y="5154546"/>
            <a:chExt cx="791053" cy="791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3793" y="5154546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5328" y="5142857"/>
            <a:ext cx="791053" cy="791053"/>
            <a:chOff x="6485328" y="5142857"/>
            <a:chExt cx="791053" cy="7910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5328" y="5142857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0449" y="5084259"/>
            <a:ext cx="791053" cy="791053"/>
            <a:chOff x="10620449" y="5084259"/>
            <a:chExt cx="791053" cy="791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0449" y="5084259"/>
              <a:ext cx="791053" cy="7910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6402" y="6214459"/>
            <a:ext cx="3974391" cy="7830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8968" y="6961962"/>
            <a:ext cx="3820443" cy="12349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51351" y="6914343"/>
            <a:ext cx="4224310" cy="12349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0040" y="6940843"/>
            <a:ext cx="3967062" cy="12349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2769" y="784064"/>
            <a:ext cx="11760267" cy="22264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221" y="6225993"/>
            <a:ext cx="3986639" cy="7823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22774" y="6221745"/>
            <a:ext cx="3905839" cy="7823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6074" y="1903421"/>
            <a:ext cx="1028030" cy="3634963"/>
            <a:chOff x="1246074" y="1903421"/>
            <a:chExt cx="1028030" cy="363496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46074" y="4587377"/>
              <a:ext cx="1028030" cy="951007"/>
              <a:chOff x="1246074" y="4587377"/>
              <a:chExt cx="1028030" cy="95100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46074" y="4587377"/>
                <a:ext cx="23687" cy="937153"/>
                <a:chOff x="1246074" y="4587377"/>
                <a:chExt cx="23687" cy="93715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1600000">
                  <a:off x="1246074" y="458737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48400" y="5012680"/>
                <a:ext cx="23378" cy="1028030"/>
                <a:chOff x="1748400" y="5012680"/>
                <a:chExt cx="23378" cy="1028030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6200000">
                  <a:off x="1748400" y="501268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246074" y="1903421"/>
              <a:ext cx="490667" cy="2683956"/>
              <a:chOff x="1246074" y="1903421"/>
              <a:chExt cx="490667" cy="268395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246074" y="1908012"/>
                <a:ext cx="23687" cy="2679365"/>
                <a:chOff x="1246074" y="1908012"/>
                <a:chExt cx="23687" cy="2679365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21600000">
                  <a:off x="1246074" y="190801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479719" y="1669776"/>
                <a:ext cx="23378" cy="490667"/>
                <a:chOff x="1479719" y="1669776"/>
                <a:chExt cx="23378" cy="490667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6200000">
                  <a:off x="1479719" y="166977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4803153" y="3861257"/>
            <a:ext cx="23378" cy="3399992"/>
            <a:chOff x="4803153" y="3861257"/>
            <a:chExt cx="23378" cy="339999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4803153" y="3861257"/>
              <a:ext cx="23378" cy="33999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52637" y="1903421"/>
            <a:ext cx="1028030" cy="3634963"/>
            <a:chOff x="15752637" y="1903421"/>
            <a:chExt cx="1028030" cy="363496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752637" y="4587377"/>
              <a:ext cx="1028030" cy="951007"/>
              <a:chOff x="15752637" y="4587377"/>
              <a:chExt cx="1028030" cy="951007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6756979" y="4587377"/>
                <a:ext cx="23687" cy="937153"/>
                <a:chOff x="16756979" y="4587377"/>
                <a:chExt cx="23687" cy="937153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600000">
                  <a:off x="16756979" y="458737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6254963" y="5012680"/>
                <a:ext cx="23378" cy="1028030"/>
                <a:chOff x="16254963" y="5012680"/>
                <a:chExt cx="23378" cy="1028030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16254963" y="501268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16289999" y="1903421"/>
              <a:ext cx="490667" cy="2683956"/>
              <a:chOff x="16289999" y="1903421"/>
              <a:chExt cx="490667" cy="268395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6756979" y="1908012"/>
                <a:ext cx="23687" cy="2679365"/>
                <a:chOff x="16756979" y="1908012"/>
                <a:chExt cx="23687" cy="267936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1600000">
                  <a:off x="16756979" y="190801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6523644" y="1669776"/>
                <a:ext cx="23378" cy="490667"/>
                <a:chOff x="16523644" y="1669776"/>
                <a:chExt cx="23378" cy="490667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6200000">
                  <a:off x="16523644" y="166977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1" name="그룹 1021"/>
          <p:cNvGrpSpPr/>
          <p:nvPr/>
        </p:nvGrpSpPr>
        <p:grpSpPr>
          <a:xfrm>
            <a:off x="17037480" y="3595731"/>
            <a:ext cx="495696" cy="250305"/>
            <a:chOff x="17037480" y="3595731"/>
            <a:chExt cx="495696" cy="25030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037480" y="3595731"/>
              <a:ext cx="495696" cy="2503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686384" y="5454740"/>
            <a:ext cx="223790" cy="223790"/>
            <a:chOff x="4686384" y="5454740"/>
            <a:chExt cx="223790" cy="2237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86384" y="5454740"/>
              <a:ext cx="223790" cy="2237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961584" y="5067696"/>
            <a:ext cx="791053" cy="791053"/>
            <a:chOff x="14961584" y="5067696"/>
            <a:chExt cx="791053" cy="79105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61584" y="5067696"/>
              <a:ext cx="791053" cy="791053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87346" y="6893227"/>
            <a:ext cx="4222100" cy="155928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36393" y="6232450"/>
            <a:ext cx="3962087" cy="78230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8964688" y="3844694"/>
            <a:ext cx="23378" cy="3399992"/>
            <a:chOff x="8964688" y="3844694"/>
            <a:chExt cx="23378" cy="339999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8964688" y="3844694"/>
              <a:ext cx="23378" cy="33999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847918" y="5438177"/>
            <a:ext cx="223790" cy="223790"/>
            <a:chOff x="8847918" y="5438177"/>
            <a:chExt cx="223790" cy="22379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47918" y="5438177"/>
              <a:ext cx="223790" cy="2237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103334" y="3648439"/>
            <a:ext cx="23378" cy="3693123"/>
            <a:chOff x="13103334" y="3648439"/>
            <a:chExt cx="23378" cy="369312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3103334" y="3648439"/>
              <a:ext cx="23378" cy="369312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003127" y="5388488"/>
            <a:ext cx="223790" cy="223790"/>
            <a:chOff x="13003127" y="5388488"/>
            <a:chExt cx="223790" cy="22379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03127" y="5388488"/>
              <a:ext cx="223790" cy="223790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257212" y="5128493"/>
            <a:ext cx="1026536" cy="94672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553761" y="5128495"/>
            <a:ext cx="803593" cy="94672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00856" y="5065171"/>
            <a:ext cx="981146" cy="946726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902418" y="5041647"/>
            <a:ext cx="1028517" cy="94672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197221" y="9004301"/>
            <a:ext cx="5929483" cy="1607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7997" y="4069438"/>
            <a:ext cx="3224414" cy="10584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7255" y="321290"/>
            <a:ext cx="12643505" cy="2445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4447" y="2954006"/>
            <a:ext cx="9475233" cy="31519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525" y="2861572"/>
            <a:ext cx="23687" cy="5692688"/>
            <a:chOff x="1283525" y="2861572"/>
            <a:chExt cx="23687" cy="56926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1283525" y="2861572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391" y="5947188"/>
            <a:ext cx="201957" cy="201957"/>
            <a:chOff x="1194391" y="5947188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391" y="5947188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276" y="3808152"/>
            <a:ext cx="9524" cy="4442178"/>
            <a:chOff x="3545276" y="3808152"/>
            <a:chExt cx="9524" cy="44421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545276" y="3808152"/>
              <a:ext cx="9524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365" y="5883389"/>
            <a:ext cx="184379" cy="159680"/>
            <a:chOff x="6527365" y="5883389"/>
            <a:chExt cx="184379" cy="1596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527365" y="5883389"/>
              <a:ext cx="184379" cy="1596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2386" y="7038523"/>
            <a:ext cx="3288043" cy="10584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25760" y="8087855"/>
            <a:ext cx="2132978" cy="26531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19709" y="7625384"/>
            <a:ext cx="1634865" cy="34496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57481" y="8734326"/>
            <a:ext cx="5546388" cy="16072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87719" y="6498545"/>
            <a:ext cx="6776518" cy="24494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913" y="8335749"/>
            <a:ext cx="67159" cy="67159"/>
            <a:chOff x="8579913" y="8335749"/>
            <a:chExt cx="67159" cy="67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8335749"/>
              <a:ext cx="67159" cy="67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3924" y="1749874"/>
            <a:ext cx="84997" cy="84997"/>
            <a:chOff x="11583924" y="1749874"/>
            <a:chExt cx="84997" cy="84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83924" y="1749874"/>
              <a:ext cx="84997" cy="8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34525" y="-44745"/>
            <a:ext cx="23752" cy="3612860"/>
            <a:chOff x="13134525" y="-44745"/>
            <a:chExt cx="23752" cy="3612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134525" y="-44745"/>
              <a:ext cx="23752" cy="36128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28127" y="-3254362"/>
            <a:ext cx="23687" cy="7088744"/>
            <a:chOff x="11328127" y="-3254362"/>
            <a:chExt cx="23687" cy="7088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328127" y="-3254362"/>
              <a:ext cx="23687" cy="7088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4717" y="278166"/>
            <a:ext cx="201957" cy="1783321"/>
            <a:chOff x="14834717" y="278166"/>
            <a:chExt cx="201957" cy="17833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935695" y="545394"/>
              <a:ext cx="23687" cy="1406437"/>
              <a:chOff x="14935695" y="545394"/>
              <a:chExt cx="23687" cy="140643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0">
                <a:off x="14935695" y="545394"/>
                <a:ext cx="23687" cy="140643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34717" y="278166"/>
              <a:ext cx="201957" cy="201957"/>
              <a:chOff x="14834717" y="278166"/>
              <a:chExt cx="201957" cy="2019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34717" y="278166"/>
                <a:ext cx="201957" cy="2019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34717" y="1994329"/>
              <a:ext cx="67159" cy="67159"/>
              <a:chOff x="14834717" y="1994329"/>
              <a:chExt cx="67159" cy="6715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834717" y="1994329"/>
                <a:ext cx="67159" cy="6715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140265" y="0"/>
            <a:ext cx="7057272" cy="10285714"/>
            <a:chOff x="-140265" y="0"/>
            <a:chExt cx="7057272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0265" y="0"/>
              <a:ext cx="7057272" cy="102857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93064" y="393760"/>
            <a:ext cx="6743324" cy="17338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47189" y="8058313"/>
            <a:ext cx="2484321" cy="301340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19709" y="7806336"/>
            <a:ext cx="1634865" cy="344967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22885" y="8735271"/>
            <a:ext cx="2611226" cy="17953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E468E29-5F61-3C85-017E-9BF319766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8715" y="2313465"/>
            <a:ext cx="14718474" cy="68893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</cp:lastModifiedBy>
  <cp:revision>2</cp:revision>
  <dcterms:created xsi:type="dcterms:W3CDTF">2023-08-16T07:12:10Z</dcterms:created>
  <dcterms:modified xsi:type="dcterms:W3CDTF">2023-08-15T22:19:32Z</dcterms:modified>
</cp:coreProperties>
</file>